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335048"/>
          </a:xfrm>
        </p:spPr>
        <p:txBody>
          <a:bodyPr/>
          <a:lstStyle/>
          <a:p>
            <a:pPr algn="ctr"/>
            <a:r>
              <a:rPr lang="ru-RU" dirty="0" smtClean="0"/>
              <a:t>сайты </a:t>
            </a:r>
            <a:br>
              <a:rPr lang="ru-RU" dirty="0" smtClean="0"/>
            </a:br>
            <a:r>
              <a:rPr lang="ru-RU" dirty="0" smtClean="0"/>
              <a:t>образовательных учреждений </a:t>
            </a:r>
            <a:r>
              <a:rPr lang="en-US" dirty="0" smtClean="0"/>
              <a:t>Edu.tatar.ru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00808"/>
            <a:ext cx="7520940" cy="3579849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Визитная карточка музея: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6883932"/>
              </p:ext>
            </p:extLst>
          </p:nvPr>
        </p:nvGraphicFramePr>
        <p:xfrm>
          <a:off x="1115616" y="2060848"/>
          <a:ext cx="6960096" cy="54027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80048"/>
                <a:gridCol w="3480048"/>
              </a:tblGrid>
              <a:tr h="4770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Направление музея: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Военно-исторический музей «Подвигу жить»</a:t>
                      </a:r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r>
                        <a:rPr lang="ru-RU" dirty="0" smtClean="0"/>
                        <a:t>Год основания: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2009 год</a:t>
                      </a:r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Основатель музея: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Абрамова </a:t>
                      </a:r>
                      <a:r>
                        <a:rPr lang="ru-RU" dirty="0" err="1" smtClean="0"/>
                        <a:t>Альфия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Абулгасовна</a:t>
                      </a:r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Руководитель музея: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Хайдарова</a:t>
                      </a:r>
                      <a:r>
                        <a:rPr lang="ru-RU" dirty="0" smtClean="0"/>
                        <a:t> Резеда </a:t>
                      </a:r>
                      <a:r>
                        <a:rPr lang="ru-RU" dirty="0" err="1" smtClean="0"/>
                        <a:t>Рафиковна</a:t>
                      </a:r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r>
                        <a:rPr lang="ru-RU" dirty="0" smtClean="0"/>
                        <a:t>Часы работы: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Понедельник – пятница </a:t>
                      </a:r>
                    </a:p>
                    <a:p>
                      <a:r>
                        <a:rPr lang="ru-RU" dirty="0" smtClean="0"/>
                        <a:t>8.00 – 14.00</a:t>
                      </a:r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r>
                        <a:rPr lang="ru-RU" dirty="0" smtClean="0"/>
                        <a:t>Страница в Интернете: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Licey82_chelny@mail</a:t>
                      </a:r>
                      <a:r>
                        <a:rPr lang="ru-RU" dirty="0" smtClean="0"/>
                        <a:t>.</a:t>
                      </a:r>
                      <a:r>
                        <a:rPr lang="en-US" dirty="0" err="1" smtClean="0"/>
                        <a:t>ru</a:t>
                      </a:r>
                      <a:endParaRPr lang="ru-RU" dirty="0"/>
                    </a:p>
                  </a:txBody>
                  <a:tcPr/>
                </a:tc>
              </a:tr>
              <a:tr h="4770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Контактная</a:t>
                      </a:r>
                      <a:r>
                        <a:rPr lang="ru-RU" baseline="0" dirty="0" smtClean="0"/>
                        <a:t> информация: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423832</a:t>
                      </a:r>
                      <a:r>
                        <a:rPr lang="ru-RU" baseline="0" dirty="0" smtClean="0"/>
                        <a:t>  г. Набережные Челны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пр. </a:t>
                      </a:r>
                      <a:r>
                        <a:rPr lang="ru-RU" dirty="0" err="1" smtClean="0"/>
                        <a:t>Чулман</a:t>
                      </a:r>
                      <a:r>
                        <a:rPr lang="ru-RU" dirty="0" smtClean="0"/>
                        <a:t> 38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 (40</a:t>
                      </a:r>
                      <a:r>
                        <a:rPr lang="en-US" dirty="0" smtClean="0"/>
                        <a:t>/14)</a:t>
                      </a:r>
                      <a:endParaRPr lang="ru-RU" dirty="0" smtClean="0"/>
                    </a:p>
                    <a:p>
                      <a:r>
                        <a:rPr lang="en-US" dirty="0" smtClean="0"/>
                        <a:t>8(552)58-96-76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Licey82_chelny@mail</a:t>
                      </a:r>
                      <a:r>
                        <a:rPr lang="ru-RU" dirty="0" smtClean="0"/>
                        <a:t>.</a:t>
                      </a:r>
                      <a:r>
                        <a:rPr lang="en-US" dirty="0" err="1" smtClean="0"/>
                        <a:t>ru</a:t>
                      </a:r>
                      <a:endParaRPr lang="ru-RU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2309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335048"/>
          </a:xfrm>
        </p:spPr>
        <p:txBody>
          <a:bodyPr/>
          <a:lstStyle/>
          <a:p>
            <a:pPr algn="ctr"/>
            <a:r>
              <a:rPr lang="ru-RU" dirty="0" smtClean="0"/>
              <a:t>сайты </a:t>
            </a:r>
            <a:br>
              <a:rPr lang="ru-RU" dirty="0" smtClean="0"/>
            </a:br>
            <a:r>
              <a:rPr lang="ru-RU" dirty="0" smtClean="0"/>
              <a:t>образовательных учреждений </a:t>
            </a:r>
            <a:r>
              <a:rPr lang="en-US" dirty="0" smtClean="0"/>
              <a:t>Edu.tatar.ru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00808"/>
            <a:ext cx="7520940" cy="3579849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ctr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Визитная карточка музея:</a:t>
            </a: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Экспозиции музея:</a:t>
            </a:r>
          </a:p>
          <a:p>
            <a:pPr marL="425196"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1. История Российской армии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Великая Отечественная война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История Российского флота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ыполняли приказ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Они не вернулись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Города-герои</a:t>
            </a:r>
          </a:p>
          <a:p>
            <a:pPr marL="82296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7.Вечный огонь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Содержимое 3" descr="P109036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20072" y="2564904"/>
            <a:ext cx="3238500" cy="243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826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365760"/>
            <a:ext cx="6264696" cy="548640"/>
          </a:xfrm>
        </p:spPr>
        <p:txBody>
          <a:bodyPr/>
          <a:lstStyle/>
          <a:p>
            <a:r>
              <a:rPr lang="ru-RU" dirty="0" smtClean="0"/>
              <a:t>Музей «Подвигу жить»</a:t>
            </a:r>
            <a:endParaRPr lang="ru-RU" dirty="0"/>
          </a:p>
        </p:txBody>
      </p:sp>
      <p:pic>
        <p:nvPicPr>
          <p:cNvPr id="4" name="Рисунок 6" descr="DSC002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3620193" cy="271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6" descr="DSC0021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364840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65760"/>
            <a:ext cx="6652220" cy="548640"/>
          </a:xfrm>
        </p:spPr>
        <p:txBody>
          <a:bodyPr/>
          <a:lstStyle/>
          <a:p>
            <a:r>
              <a:rPr lang="ru-RU" dirty="0" smtClean="0"/>
              <a:t>Особо ценные экспонаты музея</a:t>
            </a:r>
            <a:endParaRPr lang="ru-RU" dirty="0"/>
          </a:p>
        </p:txBody>
      </p:sp>
      <p:pic>
        <p:nvPicPr>
          <p:cNvPr id="4" name="Рисунок 6" descr="листовка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2900752" cy="192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779912" y="1412776"/>
            <a:ext cx="46085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Немецкие листовки на русском, немецком  и татарском языках, которые были сброшены советским солдатам, находящимся в окружении у деревни Мясные Боры в Новгородской области</a:t>
            </a:r>
            <a:endParaRPr lang="ru-RU" dirty="0"/>
          </a:p>
        </p:txBody>
      </p:sp>
      <p:pic>
        <p:nvPicPr>
          <p:cNvPr id="7" name="Рисунок 5" descr="DSC0022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789040"/>
            <a:ext cx="2958603" cy="221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3568" y="3933056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Печать штаба 2-го отдельного стрелкового батальона 22-ой </a:t>
            </a:r>
            <a:r>
              <a:rPr lang="ru-RU" dirty="0" err="1" smtClean="0"/>
              <a:t>ОСБр</a:t>
            </a:r>
            <a:r>
              <a:rPr lang="ru-RU" dirty="0" smtClean="0"/>
              <a:t>  НКО-СССР, участвовавший в боях за Ленинград, для внутренних хозяйственных документов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65760"/>
            <a:ext cx="6868244" cy="548640"/>
          </a:xfrm>
        </p:spPr>
        <p:txBody>
          <a:bodyPr/>
          <a:lstStyle/>
          <a:p>
            <a:r>
              <a:rPr lang="ru-RU" dirty="0" smtClean="0"/>
              <a:t>Особо ценные экспонаты музея</a:t>
            </a:r>
            <a:endParaRPr lang="ru-RU" dirty="0"/>
          </a:p>
        </p:txBody>
      </p:sp>
      <p:pic>
        <p:nvPicPr>
          <p:cNvPr id="4" name="Содержимое 7" descr="немецкий ежедневник НИКИТИНА В.И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645259">
            <a:off x="4781721" y="1380832"/>
            <a:ext cx="3761509" cy="260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 descr="красноармейская книжка НИКИТИНА В.И.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3836987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988840"/>
            <a:ext cx="3672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Трофейная </a:t>
            </a:r>
            <a:r>
              <a:rPr lang="ru-RU" dirty="0" smtClean="0"/>
              <a:t>записная книжка, взятая у пленного немецкого офицера в 1943 году и личные вещи  из домашнего архива ветерана Великой Отечественной войны  Никитина В.И.</a:t>
            </a:r>
            <a:endParaRPr lang="ru-RU" dirty="0"/>
          </a:p>
        </p:txBody>
      </p:sp>
      <p:pic>
        <p:nvPicPr>
          <p:cNvPr id="8" name="Рисунок 8" descr="Сумка от ежедневника НИКИТИНА В.И.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95881">
            <a:off x="4756646" y="3486593"/>
            <a:ext cx="3917950" cy="267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65760"/>
            <a:ext cx="6652220" cy="548640"/>
          </a:xfrm>
        </p:spPr>
        <p:txBody>
          <a:bodyPr/>
          <a:lstStyle/>
          <a:p>
            <a:r>
              <a:rPr lang="ru-RU" dirty="0" smtClean="0"/>
              <a:t>Особо ценные экспонаты музея</a:t>
            </a:r>
            <a:endParaRPr lang="ru-RU" dirty="0"/>
          </a:p>
        </p:txBody>
      </p:sp>
      <p:pic>
        <p:nvPicPr>
          <p:cNvPr id="4" name="Содержимое 3" descr="P10903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576" y="1340768"/>
            <a:ext cx="3240360" cy="4320480"/>
          </a:xfrm>
        </p:spPr>
      </p:pic>
      <p:sp>
        <p:nvSpPr>
          <p:cNvPr id="7" name="Прямоугольник 6"/>
          <p:cNvSpPr/>
          <p:nvPr/>
        </p:nvSpPr>
        <p:spPr>
          <a:xfrm>
            <a:off x="392102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2102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0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2492896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kern="0" dirty="0" smtClean="0"/>
              <a:t>Аккордеон </a:t>
            </a:r>
            <a:r>
              <a:rPr lang="ru-RU" kern="0" dirty="0" smtClean="0"/>
              <a:t>нашего </a:t>
            </a:r>
            <a:r>
              <a:rPr lang="ru-RU" kern="0" dirty="0" smtClean="0"/>
              <a:t>земляка, </a:t>
            </a:r>
            <a:r>
              <a:rPr lang="ru-RU" kern="0" dirty="0" smtClean="0"/>
              <a:t>солдата </a:t>
            </a:r>
            <a:r>
              <a:rPr lang="ru-RU" kern="0" dirty="0" err="1" smtClean="0"/>
              <a:t>Горбушкова</a:t>
            </a:r>
            <a:r>
              <a:rPr lang="ru-RU" kern="0" dirty="0" smtClean="0"/>
              <a:t> И.М., с которым он летом 1942 года  уезжал на фронт, прошел всю войну, дошел до Берлина и у стен поверженного Рейхстага играл победные марши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65760"/>
            <a:ext cx="6652220" cy="548640"/>
          </a:xfrm>
        </p:spPr>
        <p:txBody>
          <a:bodyPr/>
          <a:lstStyle/>
          <a:p>
            <a:r>
              <a:rPr lang="ru-RU" dirty="0" smtClean="0"/>
              <a:t>Особо ценные экспонаты музея</a:t>
            </a:r>
            <a:endParaRPr lang="ru-RU" dirty="0"/>
          </a:p>
        </p:txBody>
      </p:sp>
      <p:pic>
        <p:nvPicPr>
          <p:cNvPr id="4" name="Рисунок 4" descr="комсомольский бил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340768"/>
            <a:ext cx="3786447" cy="258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G:\Абрамова\02.07.2008\img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149080"/>
            <a:ext cx="3500438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6514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412776"/>
            <a:ext cx="3312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Комсомольский </a:t>
            </a:r>
            <a:r>
              <a:rPr lang="ru-RU" dirty="0" smtClean="0"/>
              <a:t>билет </a:t>
            </a:r>
            <a:r>
              <a:rPr lang="ru-RU" dirty="0" err="1" smtClean="0"/>
              <a:t>Гайнулина</a:t>
            </a:r>
            <a:r>
              <a:rPr lang="ru-RU" dirty="0" smtClean="0"/>
              <a:t> Р.Ф.,  залитый  кровью  погибшего, при исполнении интернационального долга в Афганистане </a:t>
            </a:r>
            <a:r>
              <a:rPr lang="ru-RU" dirty="0" smtClean="0"/>
              <a:t>– </a:t>
            </a:r>
            <a:r>
              <a:rPr lang="ru-RU" dirty="0" smtClean="0"/>
              <a:t>единственная вещь, которая осталась  родителям от </a:t>
            </a:r>
            <a:r>
              <a:rPr lang="ru-RU" dirty="0" smtClean="0"/>
              <a:t>сына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365760"/>
            <a:ext cx="5716116" cy="548640"/>
          </a:xfrm>
        </p:spPr>
        <p:txBody>
          <a:bodyPr/>
          <a:lstStyle/>
          <a:p>
            <a:r>
              <a:rPr lang="ru-RU" dirty="0" smtClean="0"/>
              <a:t>Работа актива музея</a:t>
            </a:r>
            <a:endParaRPr lang="ru-RU" dirty="0"/>
          </a:p>
        </p:txBody>
      </p:sp>
      <p:pic>
        <p:nvPicPr>
          <p:cNvPr id="6" name="Рисунок 3" descr="IMG_75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3681081" cy="245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4" descr="IMG_753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340768"/>
            <a:ext cx="364331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F:\ФОТО\Экспонаты\IMG_5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221088"/>
            <a:ext cx="3857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65760"/>
            <a:ext cx="5932140" cy="548640"/>
          </a:xfrm>
        </p:spPr>
        <p:txBody>
          <a:bodyPr/>
          <a:lstStyle/>
          <a:p>
            <a:r>
              <a:rPr lang="ru-RU" dirty="0" smtClean="0"/>
              <a:t>Почетные гости музея</a:t>
            </a:r>
            <a:endParaRPr lang="ru-RU" dirty="0"/>
          </a:p>
        </p:txBody>
      </p:sp>
      <p:pic>
        <p:nvPicPr>
          <p:cNvPr id="6" name="Содержимое 5" descr="IMG_83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933056"/>
            <a:ext cx="3456384" cy="225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для музея\IMG_91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268760"/>
            <a:ext cx="33123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:\поиск\рачков 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933056"/>
            <a:ext cx="33123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G:\для музея\Копия IMG_006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268760"/>
            <a:ext cx="33843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365760"/>
            <a:ext cx="5788124" cy="548640"/>
          </a:xfrm>
        </p:spPr>
        <p:txBody>
          <a:bodyPr/>
          <a:lstStyle/>
          <a:p>
            <a:r>
              <a:rPr lang="ru-RU" dirty="0" smtClean="0"/>
              <a:t>Встречи с ветеранами</a:t>
            </a:r>
            <a:endParaRPr lang="ru-RU" dirty="0"/>
          </a:p>
        </p:txBody>
      </p:sp>
      <p:pic>
        <p:nvPicPr>
          <p:cNvPr id="4" name="Picture 5" descr="C:\Documents and Settings\Музей\Рабочий стол\Для АБРАМОВОЙ на стенды 3 этажа мероприятие школы и поеского отряда\Встреча трех поколений\P10905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1124744"/>
            <a:ext cx="345794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Documents and Settings\Музей\Рабочий стол\Для АБРАМОВОЙ на стенды 3 этажа мероприятие школы и поеского отряда\Встреча трех поколений\P10905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124744"/>
            <a:ext cx="352839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Музей\Рабочий стол\Для АБРАМОВОЙ на стенды 3 этажа мероприятие школы и поеского отряда\Встреча трех поколений\P10905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005064"/>
            <a:ext cx="3528392" cy="260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F:\P10909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005064"/>
            <a:ext cx="3519355" cy="258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365760"/>
            <a:ext cx="5544616" cy="548640"/>
          </a:xfrm>
        </p:spPr>
        <p:txBody>
          <a:bodyPr/>
          <a:lstStyle/>
          <a:p>
            <a:r>
              <a:rPr lang="ru-RU" dirty="0" smtClean="0"/>
              <a:t>Поисковый отряд «Кадет»</a:t>
            </a:r>
            <a:endParaRPr lang="ru-RU" dirty="0"/>
          </a:p>
        </p:txBody>
      </p:sp>
      <p:pic>
        <p:nvPicPr>
          <p:cNvPr id="4" name="Содержимое 3" descr="G:\отчет поисковый 2\P103047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268760"/>
            <a:ext cx="626469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126</TotalTime>
  <Words>271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Углы</vt:lpstr>
      <vt:lpstr>сайты  образовательных учреждений Edu.tatar.ru</vt:lpstr>
      <vt:lpstr>сайты  образовательных учреждений Edu.tatar.ru</vt:lpstr>
      <vt:lpstr>Музей «Подвигу жить»</vt:lpstr>
      <vt:lpstr>Особо ценные экспонаты музея</vt:lpstr>
      <vt:lpstr>Особо ценные экспонаты музея</vt:lpstr>
      <vt:lpstr>Особо ценные экспонаты музея</vt:lpstr>
      <vt:lpstr>Особо ценные экспонаты музея</vt:lpstr>
      <vt:lpstr>Работа актива музея</vt:lpstr>
      <vt:lpstr>Почетные гости музея</vt:lpstr>
      <vt:lpstr>Встречи с ветеранами</vt:lpstr>
      <vt:lpstr>Поисковый отряд «Кадет»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Визитка музея  образовательного  учреждения</dc:title>
  <dc:creator>Гостевой вход</dc:creator>
  <cp:lastModifiedBy>S82</cp:lastModifiedBy>
  <cp:revision>15</cp:revision>
  <dcterms:created xsi:type="dcterms:W3CDTF">2014-08-26T17:24:30Z</dcterms:created>
  <dcterms:modified xsi:type="dcterms:W3CDTF">2014-09-07T17:01:31Z</dcterms:modified>
</cp:coreProperties>
</file>